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Convolutional Neural Networks Learn Class Hierarchy?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390525" y="41664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Shubhankar Tripathi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Group-level Features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Early layers can separate high-level groups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841650"/>
            <a:ext cx="7038899" cy="2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Classification Power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297500" y="1567550"/>
            <a:ext cx="319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Thus it’s clear how class confusions evolve during training.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 it’s apparent which features characterize each group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025" y="1567550"/>
            <a:ext cx="384437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Hierarchy-Aware CNN’s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4324350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847" y="1567550"/>
            <a:ext cx="27145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Data Quality</a:t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Choice of classes -&gt; inspect repititive confusions</a:t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927300"/>
            <a:ext cx="7038900" cy="25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Data Quality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Quality of features -&gt; Inspect features that define a class</a:t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060121"/>
            <a:ext cx="7038899" cy="192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986200"/>
            <a:ext cx="70389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Benfits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 is a generic too; to: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Refine the model to improve accuracy, convergence and generalization.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issues with classes and features.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327" y="1072575"/>
            <a:ext cx="722602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descr="Black and white upward shot of Golden Gate Bridge" id="248" name="Shape 24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onvolution neural network for image classification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Image Features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Understanding the image features.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possibilities to improve performance.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85600"/>
            <a:ext cx="7038901" cy="20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Image Features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307850"/>
            <a:ext cx="7038900" cy="30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         Model  Appropriateness                                            +                      training data quality             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3756325" cy="16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75" y="1307850"/>
            <a:ext cx="2618725" cy="1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Errors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638" y="1751550"/>
            <a:ext cx="27336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325" y="1751550"/>
            <a:ext cx="355142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: Improve Performance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do class confusions evolve during training?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Which feature characterize each group?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Class Confusions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High level groups become separable very early   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824525"/>
            <a:ext cx="257852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025" y="1824525"/>
            <a:ext cx="22764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500" y="1824525"/>
            <a:ext cx="22479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Class Confusion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297500" y="1134975"/>
            <a:ext cx="70389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how class confusion evolve during training.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Subsequent epochs can separate finer and finer groups.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850" y="1841650"/>
            <a:ext cx="5182300" cy="26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Group-level Features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7038900" cy="31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